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67" r:id="rId5"/>
    <p:sldId id="268" r:id="rId6"/>
    <p:sldId id="261" r:id="rId7"/>
    <p:sldId id="262" r:id="rId8"/>
    <p:sldId id="269" r:id="rId9"/>
    <p:sldId id="260" r:id="rId10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7C6A0-6623-406A-9C1E-381A7EB12F3D}" v="103" dt="2021-04-28T01:19:02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26" autoAdjust="0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elwimmer, Christian E" userId="a36b232d-3280-4c6e-b735-c672a6810837" providerId="ADAL" clId="{5577C6A0-6623-406A-9C1E-381A7EB12F3D}"/>
    <pc:docChg chg="undo custSel delSld modSld modNotesMaster">
      <pc:chgData name="Haselwimmer, Christian E" userId="a36b232d-3280-4c6e-b735-c672a6810837" providerId="ADAL" clId="{5577C6A0-6623-406A-9C1E-381A7EB12F3D}" dt="2021-05-01T20:02:06.729" v="483" actId="1037"/>
      <pc:docMkLst>
        <pc:docMk/>
      </pc:docMkLst>
      <pc:sldChg chg="addSp delSp modSp mod">
        <pc:chgData name="Haselwimmer, Christian E" userId="a36b232d-3280-4c6e-b735-c672a6810837" providerId="ADAL" clId="{5577C6A0-6623-406A-9C1E-381A7EB12F3D}" dt="2021-04-28T00:47:12.079" v="121" actId="1076"/>
        <pc:sldMkLst>
          <pc:docMk/>
          <pc:sldMk cId="1760991546" sldId="257"/>
        </pc:sldMkLst>
        <pc:spChg chg="add del mod">
          <ac:chgData name="Haselwimmer, Christian E" userId="a36b232d-3280-4c6e-b735-c672a6810837" providerId="ADAL" clId="{5577C6A0-6623-406A-9C1E-381A7EB12F3D}" dt="2021-04-28T00:47:09.372" v="120" actId="21"/>
          <ac:spMkLst>
            <pc:docMk/>
            <pc:sldMk cId="1760991546" sldId="257"/>
            <ac:spMk id="11" creationId="{3C11ECC7-3D55-4BB6-957D-6D9BB1647B22}"/>
          </ac:spMkLst>
        </pc:spChg>
        <pc:picChg chg="mod">
          <ac:chgData name="Haselwimmer, Christian E" userId="a36b232d-3280-4c6e-b735-c672a6810837" providerId="ADAL" clId="{5577C6A0-6623-406A-9C1E-381A7EB12F3D}" dt="2021-04-28T00:47:12.079" v="121" actId="1076"/>
          <ac:picMkLst>
            <pc:docMk/>
            <pc:sldMk cId="1760991546" sldId="257"/>
            <ac:picMk id="1028" creationId="{BB7D68EA-8884-4426-AF9B-BD6DEE6D73BC}"/>
          </ac:picMkLst>
        </pc:picChg>
      </pc:sldChg>
      <pc:sldChg chg="addSp delSp modSp mod">
        <pc:chgData name="Haselwimmer, Christian E" userId="a36b232d-3280-4c6e-b735-c672a6810837" providerId="ADAL" clId="{5577C6A0-6623-406A-9C1E-381A7EB12F3D}" dt="2021-05-01T20:02:06.729" v="483" actId="1037"/>
        <pc:sldMkLst>
          <pc:docMk/>
          <pc:sldMk cId="2523200314" sldId="259"/>
        </pc:sldMkLst>
        <pc:spChg chg="mod">
          <ac:chgData name="Haselwimmer, Christian E" userId="a36b232d-3280-4c6e-b735-c672a6810837" providerId="ADAL" clId="{5577C6A0-6623-406A-9C1E-381A7EB12F3D}" dt="2021-04-28T01:20:25.129" v="475" actId="20577"/>
          <ac:spMkLst>
            <pc:docMk/>
            <pc:sldMk cId="2523200314" sldId="259"/>
            <ac:spMk id="2" creationId="{0E7D3886-490A-4F43-85A1-FCA1475DDB0A}"/>
          </ac:spMkLst>
        </pc:spChg>
        <pc:spChg chg="del">
          <ac:chgData name="Haselwimmer, Christian E" userId="a36b232d-3280-4c6e-b735-c672a6810837" providerId="ADAL" clId="{5577C6A0-6623-406A-9C1E-381A7EB12F3D}" dt="2021-04-28T00:36:02.480" v="3" actId="478"/>
          <ac:spMkLst>
            <pc:docMk/>
            <pc:sldMk cId="2523200314" sldId="259"/>
            <ac:spMk id="11" creationId="{E79E88AB-AB39-42C7-894B-289E10398B03}"/>
          </ac:spMkLst>
        </pc:spChg>
        <pc:spChg chg="add del mod">
          <ac:chgData name="Haselwimmer, Christian E" userId="a36b232d-3280-4c6e-b735-c672a6810837" providerId="ADAL" clId="{5577C6A0-6623-406A-9C1E-381A7EB12F3D}" dt="2021-04-28T00:36:05.548" v="4" actId="478"/>
          <ac:spMkLst>
            <pc:docMk/>
            <pc:sldMk cId="2523200314" sldId="259"/>
            <ac:spMk id="13" creationId="{5F3C5EEC-3A3A-4AFC-A58C-A10E952323B9}"/>
          </ac:spMkLst>
        </pc:spChg>
        <pc:picChg chg="mod">
          <ac:chgData name="Haselwimmer, Christian E" userId="a36b232d-3280-4c6e-b735-c672a6810837" providerId="ADAL" clId="{5577C6A0-6623-406A-9C1E-381A7EB12F3D}" dt="2021-05-01T20:02:01.443" v="476" actId="2085"/>
          <ac:picMkLst>
            <pc:docMk/>
            <pc:sldMk cId="2523200314" sldId="259"/>
            <ac:picMk id="4" creationId="{91F13C4B-89EF-4E95-910E-9396503868E4}"/>
          </ac:picMkLst>
        </pc:picChg>
        <pc:picChg chg="mod">
          <ac:chgData name="Haselwimmer, Christian E" userId="a36b232d-3280-4c6e-b735-c672a6810837" providerId="ADAL" clId="{5577C6A0-6623-406A-9C1E-381A7EB12F3D}" dt="2021-05-01T20:02:06.729" v="483" actId="1037"/>
          <ac:picMkLst>
            <pc:docMk/>
            <pc:sldMk cId="2523200314" sldId="259"/>
            <ac:picMk id="6" creationId="{83157FAC-F986-4987-9E8A-E78F6BDD1D6B}"/>
          </ac:picMkLst>
        </pc:picChg>
      </pc:sldChg>
      <pc:sldChg chg="modSp mod">
        <pc:chgData name="Haselwimmer, Christian E" userId="a36b232d-3280-4c6e-b735-c672a6810837" providerId="ADAL" clId="{5577C6A0-6623-406A-9C1E-381A7EB12F3D}" dt="2021-04-28T01:18:52.116" v="254" actId="20577"/>
        <pc:sldMkLst>
          <pc:docMk/>
          <pc:sldMk cId="2083583059" sldId="260"/>
        </pc:sldMkLst>
        <pc:spChg chg="mod">
          <ac:chgData name="Haselwimmer, Christian E" userId="a36b232d-3280-4c6e-b735-c672a6810837" providerId="ADAL" clId="{5577C6A0-6623-406A-9C1E-381A7EB12F3D}" dt="2021-04-28T00:49:02.066" v="243" actId="20577"/>
          <ac:spMkLst>
            <pc:docMk/>
            <pc:sldMk cId="2083583059" sldId="260"/>
            <ac:spMk id="2" creationId="{D869E9F5-812F-4414-9F2C-8D91A5F3AA93}"/>
          </ac:spMkLst>
        </pc:spChg>
        <pc:spChg chg="mod">
          <ac:chgData name="Haselwimmer, Christian E" userId="a36b232d-3280-4c6e-b735-c672a6810837" providerId="ADAL" clId="{5577C6A0-6623-406A-9C1E-381A7EB12F3D}" dt="2021-04-28T01:18:52.116" v="254" actId="20577"/>
          <ac:spMkLst>
            <pc:docMk/>
            <pc:sldMk cId="2083583059" sldId="260"/>
            <ac:spMk id="3" creationId="{BF10657C-9587-4674-887D-631723DC165C}"/>
          </ac:spMkLst>
        </pc:spChg>
      </pc:sldChg>
      <pc:sldChg chg="modSp mod">
        <pc:chgData name="Haselwimmer, Christian E" userId="a36b232d-3280-4c6e-b735-c672a6810837" providerId="ADAL" clId="{5577C6A0-6623-406A-9C1E-381A7EB12F3D}" dt="2021-04-28T01:19:02.469" v="266" actId="20577"/>
        <pc:sldMkLst>
          <pc:docMk/>
          <pc:sldMk cId="1759151544" sldId="262"/>
        </pc:sldMkLst>
        <pc:spChg chg="mod">
          <ac:chgData name="Haselwimmer, Christian E" userId="a36b232d-3280-4c6e-b735-c672a6810837" providerId="ADAL" clId="{5577C6A0-6623-406A-9C1E-381A7EB12F3D}" dt="2021-04-28T01:19:02.469" v="266" actId="20577"/>
          <ac:spMkLst>
            <pc:docMk/>
            <pc:sldMk cId="1759151544" sldId="262"/>
            <ac:spMk id="3" creationId="{9AFB370A-7E2C-4BB7-86BE-B6AD76E04524}"/>
          </ac:spMkLst>
        </pc:spChg>
      </pc:sldChg>
      <pc:sldChg chg="del">
        <pc:chgData name="Haselwimmer, Christian E" userId="a36b232d-3280-4c6e-b735-c672a6810837" providerId="ADAL" clId="{5577C6A0-6623-406A-9C1E-381A7EB12F3D}" dt="2021-04-28T00:28:30.451" v="0" actId="47"/>
        <pc:sldMkLst>
          <pc:docMk/>
          <pc:sldMk cId="3537958959" sldId="265"/>
        </pc:sldMkLst>
      </pc:sldChg>
      <pc:sldChg chg="modSp del mod">
        <pc:chgData name="Haselwimmer, Christian E" userId="a36b232d-3280-4c6e-b735-c672a6810837" providerId="ADAL" clId="{5577C6A0-6623-406A-9C1E-381A7EB12F3D}" dt="2021-04-28T00:57:00.765" v="244" actId="2696"/>
        <pc:sldMkLst>
          <pc:docMk/>
          <pc:sldMk cId="19163885" sldId="266"/>
        </pc:sldMkLst>
        <pc:spChg chg="mod">
          <ac:chgData name="Haselwimmer, Christian E" userId="a36b232d-3280-4c6e-b735-c672a6810837" providerId="ADAL" clId="{5577C6A0-6623-406A-9C1E-381A7EB12F3D}" dt="2021-04-28T00:35:14.283" v="1" actId="14100"/>
          <ac:spMkLst>
            <pc:docMk/>
            <pc:sldMk cId="19163885" sldId="266"/>
            <ac:spMk id="3" creationId="{A98C073D-7584-47F1-A1AE-68EE612FEA92}"/>
          </ac:spMkLst>
        </pc:spChg>
      </pc:sldChg>
      <pc:sldChg chg="addSp modSp mod">
        <pc:chgData name="Haselwimmer, Christian E" userId="a36b232d-3280-4c6e-b735-c672a6810837" providerId="ADAL" clId="{5577C6A0-6623-406A-9C1E-381A7EB12F3D}" dt="2021-04-28T00:48:17.683" v="199" actId="1076"/>
        <pc:sldMkLst>
          <pc:docMk/>
          <pc:sldMk cId="3087637094" sldId="268"/>
        </pc:sldMkLst>
        <pc:spChg chg="add mod">
          <ac:chgData name="Haselwimmer, Christian E" userId="a36b232d-3280-4c6e-b735-c672a6810837" providerId="ADAL" clId="{5577C6A0-6623-406A-9C1E-381A7EB12F3D}" dt="2021-04-28T00:48:17.683" v="199" actId="1076"/>
          <ac:spMkLst>
            <pc:docMk/>
            <pc:sldMk cId="3087637094" sldId="268"/>
            <ac:spMk id="6" creationId="{C8631A23-F5BA-46F3-86D0-7C04618028CC}"/>
          </ac:spMkLst>
        </pc:spChg>
        <pc:picChg chg="mod">
          <ac:chgData name="Haselwimmer, Christian E" userId="a36b232d-3280-4c6e-b735-c672a6810837" providerId="ADAL" clId="{5577C6A0-6623-406A-9C1E-381A7EB12F3D}" dt="2021-04-28T00:47:17.054" v="124" actId="1076"/>
          <ac:picMkLst>
            <pc:docMk/>
            <pc:sldMk cId="3087637094" sldId="268"/>
            <ac:picMk id="11" creationId="{7032213E-28A7-4CB4-AB92-FEC69D9F1C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D868BD7-4FDD-42B9-9D8A-79828B2BFA4F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9BEE4C0-486F-4665-B86D-31A634279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78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Ecological impacts of resource extraction projects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Critical to restore ecosystems after projects close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Ongoing + future resource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EE4C0-486F-4665-B86D-31A634279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27,000-acre former open-pit coal mine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Closed in 2009 &amp; site reclamation completed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Different areas at different stages of vegetation restoration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Requirements to monitor success and sustainability of vegetation restoration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EE4C0-486F-4665-B86D-31A634279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3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EE4C0-486F-4665-B86D-31A634279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9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EE4C0-486F-4665-B86D-31A634279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2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EE4C0-486F-4665-B86D-31A634279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C8C3-4BFF-4D6B-AFCC-6C6FF482E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3A2EB-E408-47DF-B18E-3125114A9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85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101E-B6CE-4982-A8B0-5484EDAC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ECEEF-B9DA-463D-8AC5-0124C8262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796E5-EEF7-498D-8C7B-EFBCD69D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1118-2A0D-472B-976E-B1B2547B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B14EC-5FA8-45C9-B099-0217CA60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8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126CD-028F-4069-B2A5-287F5C686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80FCA-3A23-4849-9446-350BA2606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A957-C7B3-4243-977E-6A1D1127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13B8-3C24-46C9-BBDF-DB34EF80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215E6-BEBB-4EDA-AB26-1EEBA82E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0C3E-10A1-49A9-80FE-D934119B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8534-66CA-4B8B-BFDE-17FA8333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99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79C2-0F6D-4AA8-A5D4-AE358B84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422D-913D-418B-B748-5E5240013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156E-6396-4E1D-9D54-9C932CD9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84DB9-291D-4B79-8763-3899E818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9E55E-D90B-45FF-892D-7273D11C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C09D-01A1-49B1-B09F-B0C609F0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DFC5-36D6-4015-86CE-A3DBEAEAD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A5238-AE25-4072-8D29-ACE3F07B6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6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D39-0113-4418-B63A-52EF45D7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87FDB-91F3-4DD7-8CE2-917A05EAE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28843-C253-4ECD-A924-F64BD58A3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80D71-AB2A-4DE4-8B8D-69D08EBA7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998B2-39F2-481D-8BB1-840DDB6DD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9286E-2C48-4491-9635-5B1190B3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90E8D-3EAD-49C3-B420-09F1E316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9FC31-84EF-4417-8809-E42A51EB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222F-8985-4E37-875D-94C09A2D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90EB08-5284-4B64-9C77-BB19C9F8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3DEB5-F02F-4188-A7F7-F852F523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8B25F-4F3A-4085-83E1-163791AC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3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ABC4C-BE35-4959-9597-E17F58AD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6CB5D-88C7-4457-8470-EBCD18AE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2EF33-2964-44D6-A824-7C02279A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9419-2F31-457C-A439-1E5CB903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8286-C7AA-494B-8A99-18FD7BA81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51E28-5D0B-4BC9-B831-A51C11D87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87E27-4C67-41F9-B6C0-FDEA4E8E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C1C14-C32C-4D70-87D6-084A0AB6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87A08-B478-4E21-BD04-F3FD5B07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2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1F19-58FE-4460-8843-C5D3FC3F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E83AC-E615-4D32-91D4-28EC57F96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EB9C9-810B-49AD-97D4-08F9AAD66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9B7A1-2D3F-45E8-B30E-DB366AFD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0FAA60-E90E-43A7-9F77-801C0851521D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608BF-EA67-478D-A60C-B81589B3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E9F2E-22C7-4460-8673-586EE355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646FE2-9086-42D8-A956-0E2D3CA77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1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C85B9-0905-432D-8FD5-77A61C94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5C820-B323-440F-8458-C94C18F2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11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A7A5-2BDA-4680-8365-202D043CF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3093"/>
            <a:ext cx="9144000" cy="1547813"/>
          </a:xfrm>
        </p:spPr>
        <p:txBody>
          <a:bodyPr>
            <a:normAutofit/>
          </a:bodyPr>
          <a:lstStyle/>
          <a:p>
            <a:r>
              <a:rPr lang="en-US" sz="4800" dirty="0"/>
              <a:t>Monitoring vegetation restoration at McKinley Mine, New Mexico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D4AD-2A0E-4E18-AACF-DD646A9F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716" y="3974163"/>
            <a:ext cx="11114568" cy="1310218"/>
          </a:xfrm>
        </p:spPr>
        <p:txBody>
          <a:bodyPr/>
          <a:lstStyle/>
          <a:p>
            <a:r>
              <a:rPr lang="en-US" dirty="0"/>
              <a:t>Christian Haselwimmer</a:t>
            </a:r>
          </a:p>
          <a:p>
            <a:r>
              <a:rPr lang="en-US" dirty="0"/>
              <a:t>Project Mentors: </a:t>
            </a:r>
            <a:r>
              <a:rPr lang="en-US" dirty="0" err="1"/>
              <a:t>Nayani</a:t>
            </a:r>
            <a:r>
              <a:rPr lang="en-US" dirty="0"/>
              <a:t> </a:t>
            </a:r>
            <a:r>
              <a:rPr lang="en-US" dirty="0" err="1"/>
              <a:t>Ilangakoon</a:t>
            </a:r>
            <a:r>
              <a:rPr lang="en-US" dirty="0"/>
              <a:t> (CU </a:t>
            </a:r>
            <a:r>
              <a:rPr lang="en-US" dirty="0" err="1"/>
              <a:t>EarthLab</a:t>
            </a:r>
            <a:r>
              <a:rPr lang="en-US" dirty="0"/>
              <a:t>), Steve Perkins (Chevron)</a:t>
            </a:r>
          </a:p>
        </p:txBody>
      </p:sp>
    </p:spTree>
    <p:extLst>
      <p:ext uri="{BB962C8B-B14F-4D97-AF65-F5344CB8AC3E}">
        <p14:creationId xmlns:p14="http://schemas.microsoft.com/office/powerpoint/2010/main" val="332586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3886-490A-4F43-85A1-FCA1475D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Asset closure and ecological restoration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57FAC-F986-4987-9E8A-E78F6BDD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0" t="19007" r="40034" b="15143"/>
          <a:stretch/>
        </p:blipFill>
        <p:spPr>
          <a:xfrm>
            <a:off x="409066" y="1945870"/>
            <a:ext cx="5769787" cy="4327341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91F13C4B-89EF-4E95-910E-939650386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51" y="1945870"/>
            <a:ext cx="5769787" cy="43273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20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A61F-EF78-4C96-A1E8-6B952D76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4968" cy="1325563"/>
          </a:xfrm>
        </p:spPr>
        <p:txBody>
          <a:bodyPr/>
          <a:lstStyle/>
          <a:p>
            <a:r>
              <a:rPr lang="en-US" dirty="0"/>
              <a:t>McKinley Mine, NM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7D68EA-8884-4426-AF9B-BD6DEE6D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18" y="1775748"/>
            <a:ext cx="5597882" cy="41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C7AD430-6774-42DB-ADCD-A09C2055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33" y="297711"/>
            <a:ext cx="5814629" cy="62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99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349D21-3C34-498E-8992-0C1F417C1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5" t="7093" r="494" b="3068"/>
          <a:stretch/>
        </p:blipFill>
        <p:spPr>
          <a:xfrm>
            <a:off x="0" y="0"/>
            <a:ext cx="12269972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9B28797-ED34-426A-93B2-F378DC453AF4}"/>
              </a:ext>
            </a:extLst>
          </p:cNvPr>
          <p:cNvSpPr txBox="1">
            <a:spLocks/>
          </p:cNvSpPr>
          <p:nvPr/>
        </p:nvSpPr>
        <p:spPr>
          <a:xfrm>
            <a:off x="5372100" y="280065"/>
            <a:ext cx="1447800" cy="6024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81094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32213E-28A7-4CB4-AB92-FEC69D9F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0" t="7898" r="669" b="371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5FDE68-A8BE-4155-A8C2-4A478123F670}"/>
              </a:ext>
            </a:extLst>
          </p:cNvPr>
          <p:cNvSpPr txBox="1">
            <a:spLocks/>
          </p:cNvSpPr>
          <p:nvPr/>
        </p:nvSpPr>
        <p:spPr>
          <a:xfrm>
            <a:off x="5372100" y="280065"/>
            <a:ext cx="1447800" cy="6024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631A23-F5BA-46F3-86D0-7C04618028CC}"/>
              </a:ext>
            </a:extLst>
          </p:cNvPr>
          <p:cNvSpPr txBox="1">
            <a:spLocks/>
          </p:cNvSpPr>
          <p:nvPr/>
        </p:nvSpPr>
        <p:spPr>
          <a:xfrm>
            <a:off x="838199" y="5252372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Vegetation re-seeding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308763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5A78-D27E-4809-BE7E-5D2A807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9E04-C073-47D1-B181-980054BCA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Science questions: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What is the trajectory of vegetation restoration measures?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How is weather/climate impacting these measures?</a:t>
            </a:r>
          </a:p>
          <a:p>
            <a:pPr>
              <a:spcAft>
                <a:spcPts val="600"/>
              </a:spcAft>
            </a:pPr>
            <a:r>
              <a:rPr lang="en-US" sz="3200" dirty="0"/>
              <a:t>Methods: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highlight>
                  <a:srgbClr val="FFFF00"/>
                </a:highlight>
              </a:rPr>
              <a:t>Build time series of remote sensing vegetation indices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Extract time series of weather/climate data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Build statistical models to understand controlling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959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7E0B-7419-48ED-8786-AA861795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370A-7E2C-4BB7-86BE-B6AD76E0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833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Sentinel 2 and Landsat 8 data, 2013-current</a:t>
            </a:r>
          </a:p>
          <a:p>
            <a:pPr>
              <a:spcAft>
                <a:spcPts val="1200"/>
              </a:spcAft>
            </a:pPr>
            <a:r>
              <a:rPr lang="en-US" sz="3200" dirty="0" err="1"/>
              <a:t>SentinelHub</a:t>
            </a:r>
            <a:r>
              <a:rPr lang="en-US" sz="3200" dirty="0"/>
              <a:t> “Statistical Info Service” API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NDVI, SAVI time series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Average over management or seeding “units”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D12B8-A706-437E-8D29-95864102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63" t="19811" r="17057" b="3607"/>
          <a:stretch/>
        </p:blipFill>
        <p:spPr>
          <a:xfrm>
            <a:off x="5794744" y="1455665"/>
            <a:ext cx="6060558" cy="5091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7DB48F5-6EA6-40A2-9F59-9FE1B374356E}"/>
              </a:ext>
            </a:extLst>
          </p:cNvPr>
          <p:cNvSpPr/>
          <p:nvPr/>
        </p:nvSpPr>
        <p:spPr>
          <a:xfrm rot="1892276">
            <a:off x="7738812" y="1928983"/>
            <a:ext cx="1041991" cy="4633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9BE5B04-5E47-4DD7-B472-0EE83882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27" y="168959"/>
            <a:ext cx="9867346" cy="65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3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E9F5-812F-4414-9F2C-8D91A5F3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weather data +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657C-9587-4674-887D-631723DC1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from:</a:t>
            </a:r>
          </a:p>
          <a:p>
            <a:pPr lvl="1"/>
            <a:r>
              <a:rPr lang="en-US" dirty="0" err="1"/>
              <a:t>aWhere</a:t>
            </a:r>
            <a:r>
              <a:rPr lang="en-US" dirty="0"/>
              <a:t> Daily Observed Weather</a:t>
            </a:r>
          </a:p>
          <a:p>
            <a:pPr lvl="1"/>
            <a:r>
              <a:rPr lang="en-US" dirty="0"/>
              <a:t>GRIDMET: accessed through Google Earth Engine</a:t>
            </a:r>
          </a:p>
          <a:p>
            <a:pPr lvl="1"/>
            <a:r>
              <a:rPr lang="en-US" dirty="0"/>
              <a:t>Field rain gauges</a:t>
            </a:r>
          </a:p>
          <a:p>
            <a:r>
              <a:rPr lang="en-US" dirty="0"/>
              <a:t>Metrics: annual min/max temp, precipitation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Remote sensing metrics: max NDVI, NDVI slope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Scikit-Learn: regression, cross-correlation models</a:t>
            </a:r>
          </a:p>
        </p:txBody>
      </p:sp>
    </p:spTree>
    <p:extLst>
      <p:ext uri="{BB962C8B-B14F-4D97-AF65-F5344CB8AC3E}">
        <p14:creationId xmlns:p14="http://schemas.microsoft.com/office/powerpoint/2010/main" val="208358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225</Words>
  <Application>Microsoft Office PowerPoint</Application>
  <PresentationFormat>Widescreen</PresentationFormat>
  <Paragraphs>41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Monitoring vegetation restoration at McKinley Mine, New Mexico</vt:lpstr>
      <vt:lpstr>Asset closure and ecological restoration</vt:lpstr>
      <vt:lpstr>McKinley Mine, NM</vt:lpstr>
      <vt:lpstr>PowerPoint Presentation</vt:lpstr>
      <vt:lpstr>PowerPoint Presentation</vt:lpstr>
      <vt:lpstr>Project overview</vt:lpstr>
      <vt:lpstr>Remote sensing data analysis</vt:lpstr>
      <vt:lpstr>PowerPoint Presentation</vt:lpstr>
      <vt:lpstr>Next steps: weather data +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vegetation restoration at McKinley Mine, New Mexico</dc:title>
  <dc:creator>Haselwimmer, Christian E</dc:creator>
  <cp:lastModifiedBy>Haselwimmer, Christian E</cp:lastModifiedBy>
  <cp:revision>2</cp:revision>
  <cp:lastPrinted>2021-04-28T00:58:26Z</cp:lastPrinted>
  <dcterms:created xsi:type="dcterms:W3CDTF">2021-04-25T22:33:50Z</dcterms:created>
  <dcterms:modified xsi:type="dcterms:W3CDTF">2021-05-01T20:02:12Z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4db608-ddec-4a44-8ad7-7d5a79b7448e_Enabled">
    <vt:lpwstr>true</vt:lpwstr>
  </property>
  <property fmtid="{D5CDD505-2E9C-101B-9397-08002B2CF9AE}" pid="3" name="MSIP_Label_6e4db608-ddec-4a44-8ad7-7d5a79b7448e_SetDate">
    <vt:lpwstr>2021-04-25T22:33:50Z</vt:lpwstr>
  </property>
  <property fmtid="{D5CDD505-2E9C-101B-9397-08002B2CF9AE}" pid="4" name="MSIP_Label_6e4db608-ddec-4a44-8ad7-7d5a79b7448e_Method">
    <vt:lpwstr>Standard</vt:lpwstr>
  </property>
  <property fmtid="{D5CDD505-2E9C-101B-9397-08002B2CF9AE}" pid="5" name="MSIP_Label_6e4db608-ddec-4a44-8ad7-7d5a79b7448e_Name">
    <vt:lpwstr>Internal</vt:lpwstr>
  </property>
  <property fmtid="{D5CDD505-2E9C-101B-9397-08002B2CF9AE}" pid="6" name="MSIP_Label_6e4db608-ddec-4a44-8ad7-7d5a79b7448e_SiteId">
    <vt:lpwstr>fd799da1-bfc1-4234-a91c-72b3a1cb9e26</vt:lpwstr>
  </property>
  <property fmtid="{D5CDD505-2E9C-101B-9397-08002B2CF9AE}" pid="7" name="MSIP_Label_6e4db608-ddec-4a44-8ad7-7d5a79b7448e_ActionId">
    <vt:lpwstr>a08718e6-be58-49e0-9c9c-f254c18687d7</vt:lpwstr>
  </property>
  <property fmtid="{D5CDD505-2E9C-101B-9397-08002B2CF9AE}" pid="8" name="MSIP_Label_6e4db608-ddec-4a44-8ad7-7d5a79b7448e_ContentBits">
    <vt:lpwstr>0</vt:lpwstr>
  </property>
</Properties>
</file>